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2" r:id="rId2"/>
  </p:sldMasterIdLst>
  <p:notesMasterIdLst>
    <p:notesMasterId r:id="rId19"/>
  </p:notesMasterIdLst>
  <p:handoutMasterIdLst>
    <p:handoutMasterId r:id="rId20"/>
  </p:handoutMasterIdLst>
  <p:sldIdLst>
    <p:sldId id="257" r:id="rId3"/>
    <p:sldId id="258" r:id="rId4"/>
    <p:sldId id="267" r:id="rId5"/>
    <p:sldId id="268" r:id="rId6"/>
    <p:sldId id="259" r:id="rId7"/>
    <p:sldId id="260" r:id="rId8"/>
    <p:sldId id="261" r:id="rId9"/>
    <p:sldId id="269" r:id="rId10"/>
    <p:sldId id="262" r:id="rId11"/>
    <p:sldId id="263" r:id="rId12"/>
    <p:sldId id="270" r:id="rId13"/>
    <p:sldId id="271" r:id="rId14"/>
    <p:sldId id="272" r:id="rId15"/>
    <p:sldId id="264" r:id="rId16"/>
    <p:sldId id="265" r:id="rId17"/>
    <p:sldId id="266" r:id="rId18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9012ECD-51FC-41F1-AA8D-1B2483CD663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273" autoAdjust="0"/>
    <p:restoredTop sz="93891" autoAdjust="0"/>
  </p:normalViewPr>
  <p:slideViewPr>
    <p:cSldViewPr showGuides="1">
      <p:cViewPr>
        <p:scale>
          <a:sx n="56" d="100"/>
          <a:sy n="56" d="100"/>
        </p:scale>
        <p:origin x="272" y="456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-288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79" d="100"/>
          <a:sy n="79" d="100"/>
        </p:scale>
        <p:origin x="164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73C59C-4E16-4A64-A766-34DB213E11B3}" type="datetimeFigureOut">
              <a:rPr lang="en-US">
                <a:solidFill>
                  <a:schemeClr val="tx2"/>
                </a:solidFill>
              </a:rPr>
              <a:t>8/30/17</a:t>
            </a:fld>
            <a:endParaRPr>
              <a:solidFill>
                <a:schemeClr val="tx2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>
              <a:solidFill>
                <a:schemeClr val="tx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77566-CD65-4859-9FA1-43956DC85B8C}" type="slidenum">
              <a:rPr>
                <a:solidFill>
                  <a:schemeClr val="tx2"/>
                </a:solidFill>
              </a:rPr>
              <a:t>‹#›</a:t>
            </a:fld>
            <a:endParaRPr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95CF31C-F757-429C-A789-86504F04C3BE}" type="datetimeFigureOut">
              <a:rPr lang="en-US"/>
              <a:pPr/>
              <a:t>8/30/17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8796F01-7154-41E0-B48B-A6921757531A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7057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04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993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806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96F01-7154-41E0-B48B-A6921757531A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8861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13" name="Rectangle 12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0" y="0"/>
              <a:ext cx="4742741" cy="6858000"/>
              <a:chOff x="0" y="0"/>
              <a:chExt cx="4742741" cy="6858000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605581" y="0"/>
                <a:ext cx="13716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6A09E-12D5-4B1D-B8BB-C300B1DDD423}" type="datetime1">
              <a:rPr lang="en-US" smtClean="0"/>
              <a:t>8/30/17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9346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/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9346" y="1498601"/>
            <a:ext cx="7008574" cy="329882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20121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CA53D-4C84-40AA-983E-A1E818A7FEFC}" type="datetime1">
              <a:rPr lang="en-US" smtClean="0"/>
              <a:t>8/30/17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61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309" y="274638"/>
            <a:ext cx="8532178" cy="589756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E2FCEE-AE66-4EAB-9C04-97F8A56A6354}" type="datetime1">
              <a:rPr lang="en-US" smtClean="0"/>
              <a:t>8/30/17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1C5AD9-787D-40FA-8A4D-16A055B9A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691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A9377B-053C-438C-8A98-92C419A6701C}" type="datetime1">
              <a:rPr lang="en-US" smtClean="0"/>
              <a:t>8/30/17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BA0E-20D0-4E7C-B286-26C960A6788F}" type="slidenum">
              <a:rPr lang="en-US" smtClean="0"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865359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 bwMode="auto"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4" name="Rectangle 3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18" y="0"/>
              <a:ext cx="4591594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0">
                <a:solidFill>
                  <a:schemeClr val="tx2"/>
                </a:solidFill>
              </a:endParaRPr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818" y="0"/>
            <a:ext cx="4591594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CEF46-0123-4A75-9835-49DC49D53DE2}" type="datetime1">
              <a:rPr lang="en-US" smtClean="0"/>
              <a:t>8/30/17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237149" y="4927600"/>
            <a:ext cx="7008574" cy="12446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/>
                </a:solidFill>
                <a:effectLst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237149" y="1498601"/>
            <a:ext cx="7008574" cy="3298825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52582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30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7559" y="1701800"/>
            <a:ext cx="4977104" cy="4470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A6378D-18AE-47D1-B10A-42F623B40082}" type="datetime1">
              <a:rPr lang="en-US" smtClean="0"/>
              <a:t>8/30/17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45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137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730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01622" y="1608836"/>
            <a:ext cx="4973041" cy="51206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7559" y="2209800"/>
            <a:ext cx="4977104" cy="39624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 marL="2011328">
              <a:defRPr sz="1800"/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1F6AE8-D704-41F6-B16A-5547B5672AC1}" type="datetime1">
              <a:rPr lang="en-US" smtClean="0"/>
              <a:t>8/30/17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072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B9538-6F63-4C0B-916D-ED3F4E0A1B28}" type="datetime1">
              <a:rPr lang="en-US" smtClean="0"/>
              <a:t>8/30/17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84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F15BF-7116-4A9E-8022-5A2DC937F971}" type="datetime1">
              <a:rPr lang="en-US" smtClean="0"/>
              <a:t>8/30/17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7DED6-D4C7-42EE-AB49-D2E39E64FD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5612" y="1701800"/>
            <a:ext cx="3351927" cy="2844800"/>
          </a:xfrm>
        </p:spPr>
        <p:txBody>
          <a:bodyPr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9236" y="482600"/>
            <a:ext cx="6805427" cy="5892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5612" y="4648200"/>
            <a:ext cx="3351927" cy="172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DC91-5A3B-40CE-8C1D-279A8EF6E008}" type="datetime1">
              <a:rPr lang="en-US" smtClean="0"/>
              <a:t>8/30/17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110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anchor="b">
            <a:normAutofit/>
          </a:bodyPr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437765" y="279401"/>
            <a:ext cx="7313295" cy="4448175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7765" y="5562600"/>
            <a:ext cx="7313295" cy="8128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B7C20A-B94A-4E20-B4B2-88A7825AE904}" type="datetime1">
              <a:rPr lang="en-US" smtClean="0"/>
              <a:t>8/30/17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BB78A-01B4-41F2-96B0-677A4A2828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37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0" name="Rectangle 9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859468AF-EFCF-4AAD-ACF4-3BA83EC4AF4E}" type="datetime1">
              <a:rPr lang="en-US" smtClean="0"/>
              <a:t>8/30/17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fld id="{EB37DED6-D4C7-42EE-AB49-D2E39E64FDE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60187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0" kern="1200" cap="none" baseline="0">
          <a:solidFill>
            <a:schemeClr val="accent2"/>
          </a:solidFill>
          <a:effectLst/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Clr>
          <a:schemeClr val="accent6">
            <a:lumMod val="75000"/>
          </a:schemeClr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8pPr>
      <a:lvl9pPr marL="3778859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75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fr31-fwhs.wikispaces.com/" TargetMode="External"/><Relationship Id="rId3" Type="http://schemas.openxmlformats.org/officeDocument/2006/relationships/image" Target="../media/image3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4" Type="http://schemas.openxmlformats.org/officeDocument/2006/relationships/image" Target="../media/image17.jpg"/><Relationship Id="rId5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FWHS - Pequot P 5</a:t>
            </a:r>
          </a:p>
          <a:p>
            <a:r>
              <a:rPr lang="en-US" dirty="0" smtClean="0"/>
              <a:t>Madame </a:t>
            </a:r>
            <a:r>
              <a:rPr lang="en-US" dirty="0" err="1" smtClean="0"/>
              <a:t>Grébert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Guidelines</a:t>
            </a:r>
            <a:br>
              <a:rPr lang="en-US" dirty="0" smtClean="0"/>
            </a:br>
            <a:r>
              <a:rPr lang="en-US" dirty="0" smtClean="0"/>
              <a:t>French 31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8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Expectations for the class </a:t>
            </a:r>
            <a:endParaRPr lang="en-US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0269" y="1988840"/>
            <a:ext cx="10365893" cy="4392488"/>
          </a:xfrm>
        </p:spPr>
      </p:pic>
    </p:spTree>
    <p:extLst>
      <p:ext uri="{BB962C8B-B14F-4D97-AF65-F5344CB8AC3E}">
        <p14:creationId xmlns:p14="http://schemas.microsoft.com/office/powerpoint/2010/main" val="977229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Expectations for the class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13" y="3284984"/>
            <a:ext cx="2717800" cy="2997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7152" y="1473200"/>
            <a:ext cx="4877668" cy="28658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85659" y="3645024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242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Expectations for the class 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884" y="1473200"/>
            <a:ext cx="3816424" cy="37330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8508" y="2132856"/>
            <a:ext cx="3052688" cy="307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8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Expectations for the class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7948" y="2132856"/>
            <a:ext cx="2520280" cy="27186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356" y="1916832"/>
            <a:ext cx="3672408" cy="421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228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2 -0.05185 L 0.18703 -0.05185 C 0.24304 -0.05185 0.31207 0.01713 0.31207 0.07315 L 0.31207 0.1981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3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8388" y="2564904"/>
            <a:ext cx="2857500" cy="28575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Materials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892" y="2024844"/>
            <a:ext cx="3634163" cy="3937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89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7309" y="2060848"/>
            <a:ext cx="10157354" cy="316835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After school is the best </a:t>
            </a:r>
            <a:endParaRPr lang="en-US" sz="3600" dirty="0" smtClean="0"/>
          </a:p>
          <a:p>
            <a:r>
              <a:rPr lang="en-US" sz="3600" dirty="0" smtClean="0"/>
              <a:t>Talk to me to schedule a time.</a:t>
            </a:r>
          </a:p>
          <a:p>
            <a:r>
              <a:rPr lang="en-US" sz="3600" dirty="0" smtClean="0"/>
              <a:t>Tutoring is also offered by the French Honor Society. </a:t>
            </a:r>
            <a:r>
              <a:rPr lang="en-US" sz="3600" dirty="0" smtClean="0"/>
              <a:t> </a:t>
            </a:r>
          </a:p>
          <a:p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Extra Help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11672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Class websites 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17309" y="1701800"/>
            <a:ext cx="9045915" cy="316736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Google classroom</a:t>
            </a:r>
          </a:p>
          <a:p>
            <a:endParaRPr lang="en-US" sz="3600" dirty="0"/>
          </a:p>
          <a:p>
            <a:endParaRPr lang="en-US" sz="3600" dirty="0" smtClean="0"/>
          </a:p>
          <a:p>
            <a:r>
              <a:rPr lang="en-US" sz="3600" dirty="0" smtClean="0"/>
              <a:t> </a:t>
            </a:r>
            <a:r>
              <a:rPr lang="en-US" sz="3600" dirty="0">
                <a:hlinkClick r:id="rId2"/>
              </a:rPr>
              <a:t>http://</a:t>
            </a:r>
            <a:r>
              <a:rPr lang="en-US" sz="3600" dirty="0" smtClean="0">
                <a:hlinkClick r:id="rId2"/>
              </a:rPr>
              <a:t>fr31-fwhs.wikispaces.com</a:t>
            </a:r>
            <a:endParaRPr lang="en-US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620" y="374650"/>
            <a:ext cx="3060700" cy="265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24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8" y="76200"/>
            <a:ext cx="10521719" cy="1192560"/>
          </a:xfrm>
        </p:spPr>
        <p:txBody>
          <a:bodyPr/>
          <a:lstStyle/>
          <a:p>
            <a:r>
              <a:rPr lang="en-US" b="1" dirty="0" err="1" smtClean="0"/>
              <a:t>Bienvenue</a:t>
            </a:r>
            <a:r>
              <a:rPr lang="en-US" b="1" dirty="0" smtClean="0"/>
              <a:t> </a:t>
            </a:r>
            <a:r>
              <a:rPr lang="en-US" b="1" dirty="0" err="1" smtClean="0"/>
              <a:t>dans</a:t>
            </a:r>
            <a:r>
              <a:rPr lang="en-US" b="1" dirty="0" smtClean="0"/>
              <a:t> la </a:t>
            </a:r>
            <a:r>
              <a:rPr lang="en-US" b="1" dirty="0" err="1" smtClean="0"/>
              <a:t>classe</a:t>
            </a:r>
            <a:r>
              <a:rPr lang="en-US" b="1" dirty="0" smtClean="0"/>
              <a:t> de </a:t>
            </a:r>
            <a:r>
              <a:rPr lang="en-US" b="1" dirty="0" err="1" smtClean="0"/>
              <a:t>Français</a:t>
            </a:r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984" y="1646560"/>
            <a:ext cx="10600679" cy="23291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2124" y="4149080"/>
            <a:ext cx="3888432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32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81" y="-1881"/>
            <a:ext cx="10868882" cy="1054617"/>
          </a:xfrm>
        </p:spPr>
        <p:txBody>
          <a:bodyPr/>
          <a:lstStyle/>
          <a:p>
            <a:r>
              <a:rPr lang="en-US" b="1" dirty="0" smtClean="0"/>
              <a:t>Goals of a World </a:t>
            </a:r>
            <a:r>
              <a:rPr lang="en-US" b="1" dirty="0"/>
              <a:t>L</a:t>
            </a:r>
            <a:r>
              <a:rPr lang="en-US" b="1" dirty="0" smtClean="0"/>
              <a:t>anguage </a:t>
            </a:r>
            <a:r>
              <a:rPr lang="en-US" b="1" dirty="0"/>
              <a:t>C</a:t>
            </a:r>
            <a:r>
              <a:rPr lang="en-US" b="1" dirty="0" smtClean="0"/>
              <a:t>lass</a:t>
            </a:r>
            <a:endParaRPr lang="en-US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20" y="4166869"/>
            <a:ext cx="11089232" cy="22322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2164" y="1179276"/>
            <a:ext cx="2857500" cy="285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927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781" y="-1881"/>
            <a:ext cx="10868882" cy="1054617"/>
          </a:xfrm>
        </p:spPr>
        <p:txBody>
          <a:bodyPr/>
          <a:lstStyle/>
          <a:p>
            <a:r>
              <a:rPr lang="en-US" b="1" dirty="0" smtClean="0"/>
              <a:t>Goals of a World </a:t>
            </a:r>
            <a:r>
              <a:rPr lang="en-US" b="1" dirty="0"/>
              <a:t>L</a:t>
            </a:r>
            <a:r>
              <a:rPr lang="en-US" b="1" dirty="0" smtClean="0"/>
              <a:t>anguage </a:t>
            </a:r>
            <a:r>
              <a:rPr lang="en-US" b="1" dirty="0"/>
              <a:t>C</a:t>
            </a:r>
            <a:r>
              <a:rPr lang="en-US" b="1" dirty="0" smtClean="0"/>
              <a:t>lass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280" y="1628800"/>
            <a:ext cx="3116864" cy="27517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348" y="2364284"/>
            <a:ext cx="4743648" cy="403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656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Courses objectives Level 30 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00" y="1955800"/>
            <a:ext cx="10401300" cy="406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89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048544"/>
          </a:xfrm>
        </p:spPr>
        <p:txBody>
          <a:bodyPr/>
          <a:lstStyle/>
          <a:p>
            <a:r>
              <a:rPr lang="en-US" b="1" dirty="0" smtClean="0"/>
              <a:t>PATH TO PROFICIENCY</a:t>
            </a:r>
            <a:endParaRPr lang="en-US" b="1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770" y="861594"/>
            <a:ext cx="4011170" cy="494367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841" y="1844824"/>
            <a:ext cx="5762831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2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COURSE ESSENTIAL QUESTIONS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804" y="2204864"/>
            <a:ext cx="10693895" cy="280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192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90452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UNITS OF STUDY - </a:t>
            </a:r>
            <a:r>
              <a:rPr lang="en-US" sz="3600" b="1" i="1" dirty="0" smtClean="0"/>
              <a:t>Match pictures with Units  </a:t>
            </a:r>
            <a:endParaRPr lang="en-US" sz="3600" b="1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309" y="4230287"/>
            <a:ext cx="2795291" cy="20671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316" y="1456012"/>
            <a:ext cx="3948029" cy="26177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68" y="3884414"/>
            <a:ext cx="3365500" cy="2413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8162" y="1157865"/>
            <a:ext cx="4038857" cy="22275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6865" y="1456012"/>
            <a:ext cx="731483" cy="443198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b="1" dirty="0" smtClean="0"/>
              <a:t>A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768160" y="2942193"/>
            <a:ext cx="731483" cy="443198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b="1" dirty="0"/>
              <a:t>B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43412" y="4581637"/>
            <a:ext cx="731483" cy="443198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b="1" dirty="0"/>
              <a:t>C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126860" y="4740986"/>
            <a:ext cx="731483" cy="443198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>
              <a:lnSpc>
                <a:spcPct val="95000"/>
              </a:lnSpc>
            </a:pPr>
            <a:r>
              <a:rPr lang="en-US" b="1" dirty="0"/>
              <a:t>D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460954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Grading Policies 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309" y="2273300"/>
            <a:ext cx="9703091" cy="3027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0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ass open house present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Class open house presentation" id="{ED6F853E-23FC-44AA-826D-3EFB5E0A4D17}" vid="{6E8FE5FC-8933-4D10-AAA1-772E0561EDC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34B7CA8-998B-4F57-AEE2-A1ADF5E9D3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OpenHouse</Template>
  <TotalTime>0</TotalTime>
  <Words>105</Words>
  <Application>Microsoft Macintosh PowerPoint</Application>
  <PresentationFormat>Custom</PresentationFormat>
  <Paragraphs>34</Paragraphs>
  <Slides>16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Century Gothic</vt:lpstr>
      <vt:lpstr>Arial</vt:lpstr>
      <vt:lpstr>Class open house presentation</vt:lpstr>
      <vt:lpstr>Guidelines French 31</vt:lpstr>
      <vt:lpstr>Bienvenue dans la classe de Français </vt:lpstr>
      <vt:lpstr>Goals of a World Language Class</vt:lpstr>
      <vt:lpstr>Goals of a World Language Class</vt:lpstr>
      <vt:lpstr>Courses objectives Level 30 </vt:lpstr>
      <vt:lpstr>PATH TO PROFICIENCY</vt:lpstr>
      <vt:lpstr>COURSE ESSENTIAL QUESTIONS</vt:lpstr>
      <vt:lpstr>UNITS OF STUDY - Match pictures with Units  </vt:lpstr>
      <vt:lpstr>Grading Policies </vt:lpstr>
      <vt:lpstr>Expectations for the class </vt:lpstr>
      <vt:lpstr>Expectations for the class </vt:lpstr>
      <vt:lpstr>Expectations for the class </vt:lpstr>
      <vt:lpstr>Expectations for the class </vt:lpstr>
      <vt:lpstr>Materials </vt:lpstr>
      <vt:lpstr>Extra Help </vt:lpstr>
      <vt:lpstr>Class websites 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GREBERT,VIVIANE</dc:creator>
  <cp:keywords/>
  <cp:lastModifiedBy/>
  <cp:revision>1</cp:revision>
  <dcterms:created xsi:type="dcterms:W3CDTF">2017-08-30T20:40:29Z</dcterms:created>
  <dcterms:modified xsi:type="dcterms:W3CDTF">2017-08-30T21:50:24Z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TC034605079991</vt:lpwstr>
  </property>
</Properties>
</file>